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72" r:id="rId3"/>
  </p:sldMasterIdLst>
  <p:sldIdLst>
    <p:sldId id="275" r:id="rId4"/>
    <p:sldId id="264" r:id="rId5"/>
    <p:sldId id="267" r:id="rId6"/>
    <p:sldId id="268" r:id="rId7"/>
    <p:sldId id="269" r:id="rId8"/>
    <p:sldId id="270" r:id="rId9"/>
    <p:sldId id="271" r:id="rId10"/>
    <p:sldId id="272" r:id="rId11"/>
    <p:sldId id="274" r:id="rId12"/>
  </p:sldIdLst>
  <p:sldSz cx="3124200" cy="15621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288" d="100"/>
          <a:sy n="288" d="100"/>
        </p:scale>
        <p:origin x="61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58E96640-CC73-48A5-BFB2-770A718A48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0"/>
            <a:ext cx="3121155" cy="1562100"/>
          </a:xfrm>
          <a:prstGeom prst="rect">
            <a:avLst/>
          </a:prstGeom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A96A5B53-D5BC-47DD-8D9B-F6B107E3E43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69058" y="75981"/>
            <a:ext cx="1154112" cy="171450"/>
          </a:xfr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  <p:sp>
        <p:nvSpPr>
          <p:cNvPr id="12" name="Marcador de texto 10">
            <a:extLst>
              <a:ext uri="{FF2B5EF4-FFF2-40B4-BE49-F238E27FC236}">
                <a16:creationId xmlns:a16="http://schemas.microsoft.com/office/drawing/2014/main" id="{7F3D1397-5715-483C-8888-B385F6521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8325" y="247431"/>
            <a:ext cx="1493903" cy="111591"/>
          </a:xfrm>
        </p:spPr>
        <p:txBody>
          <a:bodyPr>
            <a:noAutofit/>
          </a:bodyPr>
          <a:lstStyle>
            <a:lvl1pPr marL="0" indent="0">
              <a:buNone/>
              <a:defRPr sz="5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Ciudad</a:t>
            </a:r>
            <a:endParaRPr lang="es-ES" dirty="0"/>
          </a:p>
        </p:txBody>
      </p:sp>
      <p:sp>
        <p:nvSpPr>
          <p:cNvPr id="13" name="Marcador de texto 10">
            <a:extLst>
              <a:ext uri="{FF2B5EF4-FFF2-40B4-BE49-F238E27FC236}">
                <a16:creationId xmlns:a16="http://schemas.microsoft.com/office/drawing/2014/main" id="{A358ECF7-AA97-4106-8F2C-5E9DFE4F8F5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4981" y="1326249"/>
            <a:ext cx="1493903" cy="111591"/>
          </a:xfrm>
        </p:spPr>
        <p:txBody>
          <a:bodyPr>
            <a:noAutofit/>
          </a:bodyPr>
          <a:lstStyle>
            <a:lvl1pPr marL="0" indent="0">
              <a:buNone/>
              <a:defRPr sz="40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 err="1">
                <a:latin typeface="Lato" panose="020F0502020204030203" pitchFamily="34" charset="0"/>
              </a:rPr>
              <a:t>ejemplo@ejemplo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09779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DC9A-45BB-4308-8004-77C0C2797E4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E3F2F-1412-4244-A559-6330D8E9C43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5998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5755" y="83167"/>
            <a:ext cx="673656" cy="132380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789" y="83167"/>
            <a:ext cx="1981914" cy="132380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DC9A-45BB-4308-8004-77C0C2797E4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E3F2F-1412-4244-A559-6330D8E9C43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4401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38806B-6D60-4622-94D9-C61B9FE0B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0525" y="255588"/>
            <a:ext cx="2343150" cy="54451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484D08-9667-40B1-ADF5-9888669A61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0525" y="820738"/>
            <a:ext cx="2343150" cy="3762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FA2097F-ABC1-491C-96F3-3FEB3A800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242EC53-47A6-4362-B7DE-72FC4C714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3F9BBA-C353-4035-91A4-2EA6CA083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6997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34D917-82A3-4F58-8E2E-38333E2CD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4B3186-D322-49FF-9B91-DCF86EC16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F17EFF-C66B-46E4-9ACC-505B3E7B7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B30DDD-147D-4BF4-95BA-DD5CE0C42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B88F3E-D0F8-467B-9C30-7F1A5A9D3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9267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33AD9B-6AA7-43EF-8A72-AAAC00C70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725" y="388938"/>
            <a:ext cx="2695575" cy="6508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24ADF8E-25CD-40B8-A79F-FBE751B3C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725" y="1046163"/>
            <a:ext cx="2695575" cy="34131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1F58D2-6C3C-49F2-8AC4-C939AF879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08DC89-F883-4C91-84DE-A27BB2167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018D56C-6BD1-4917-A313-9904CE74D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7642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BF0AB-F051-47D8-A683-FAC147C6D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022534-3DEC-43EF-937C-C259AEBEE1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4313" y="415925"/>
            <a:ext cx="1271587" cy="9906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60469AD-79EA-4ED7-AD6F-19A9C93ADE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38300" y="415925"/>
            <a:ext cx="1271588" cy="9906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AEAC04A-4B46-43BF-A550-B44FD896D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FADE32D-A27B-458B-8584-5CD700FE9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52994AA-6DE7-4103-AD09-E29066AB5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272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A565F1-DC7D-40C7-8E04-5BD1C5BB9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00" y="82550"/>
            <a:ext cx="2693988" cy="30321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54B21F-077E-49C7-A7DE-D644924A7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5900" y="382588"/>
            <a:ext cx="1320800" cy="1873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F0E3EEC-2481-4F4A-BC32-443A65025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5900" y="569913"/>
            <a:ext cx="1320800" cy="8397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95C78F2-425E-48ED-9B2F-3C9BFA0C1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581150" y="382588"/>
            <a:ext cx="1328738" cy="1873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7052176-EAC2-4C8F-9B02-D6D783C194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581150" y="569913"/>
            <a:ext cx="1328738" cy="8397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B592A4A-5FFC-44A2-9F72-68DFABB5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1997230-4141-452D-BF02-3C7217C9D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2137980-9A49-4B12-8D1B-389DBC47A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2844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809523-D082-49ED-9D17-E9E7C5596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75163DE-7AB9-43EE-A598-4F986DACF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D6D1D2-8902-45D1-9E83-92C51DBF4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68AD940-F4CE-4ECC-8BBE-0B274028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50168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B0F2FB-E6C1-4472-B88C-0CB2FC47A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73294DD-0A89-4056-BD58-7727365A1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A0AF8F5-8BE4-4CBB-AD1C-1939D8995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9860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CC13DC-19A2-49A3-82EC-79EE4B63C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00" y="104775"/>
            <a:ext cx="1006475" cy="3635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DB4EC9-9505-4970-88FD-110CC8D6E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738" y="225425"/>
            <a:ext cx="1581150" cy="1109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5404827-C142-4F65-BAC3-45C7051F3D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5900" y="468313"/>
            <a:ext cx="1006475" cy="86836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EBF32AF-791E-4132-97E4-600885392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35C596A-CB3D-499C-9F88-D9C877A74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D04E739-BCDA-47E2-ACFA-EEB42CCC1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26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DC9A-45BB-4308-8004-77C0C2797E4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E3F2F-1412-4244-A559-6330D8E9C43E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0490BC6-55F4-4F40-99DB-87D318C49A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3121155" cy="1562100"/>
          </a:xfrm>
          <a:prstGeom prst="rect">
            <a:avLst/>
          </a:prstGeom>
        </p:spPr>
      </p:pic>
      <p:sp>
        <p:nvSpPr>
          <p:cNvPr id="15" name="Marcador de texto 10">
            <a:extLst>
              <a:ext uri="{FF2B5EF4-FFF2-40B4-BE49-F238E27FC236}">
                <a16:creationId xmlns:a16="http://schemas.microsoft.com/office/drawing/2014/main" id="{0AC61DD8-F043-4A51-B6DA-4426B30A60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674" y="446640"/>
            <a:ext cx="1493903" cy="111591"/>
          </a:xfrm>
        </p:spPr>
        <p:txBody>
          <a:bodyPr>
            <a:noAutofit/>
          </a:bodyPr>
          <a:lstStyle>
            <a:lvl1pPr marL="0" indent="0">
              <a:buNone/>
              <a:defRPr sz="50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C/</a:t>
            </a:r>
            <a:r>
              <a:rPr lang="es-ES" dirty="0" err="1">
                <a:latin typeface="Lato" panose="020F0502020204030203" pitchFamily="34" charset="0"/>
              </a:rPr>
              <a:t>xxx</a:t>
            </a:r>
            <a:r>
              <a:rPr lang="es-ES" dirty="0">
                <a:latin typeface="Lato" panose="020F0502020204030203" pitchFamily="34" charset="0"/>
              </a:rPr>
              <a:t> </a:t>
            </a:r>
            <a:r>
              <a:rPr lang="es-ES" dirty="0" err="1">
                <a:latin typeface="Lato" panose="020F0502020204030203" pitchFamily="34" charset="0"/>
              </a:rPr>
              <a:t>xxxxxxx</a:t>
            </a:r>
            <a:endParaRPr lang="es-ES" dirty="0"/>
          </a:p>
        </p:txBody>
      </p:sp>
      <p:sp>
        <p:nvSpPr>
          <p:cNvPr id="17" name="Marcador de texto 10">
            <a:extLst>
              <a:ext uri="{FF2B5EF4-FFF2-40B4-BE49-F238E27FC236}">
                <a16:creationId xmlns:a16="http://schemas.microsoft.com/office/drawing/2014/main" id="{293AF321-5392-4E34-8C46-4389FC6FF5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674" y="725254"/>
            <a:ext cx="1493903" cy="111591"/>
          </a:xfrm>
        </p:spPr>
        <p:txBody>
          <a:bodyPr>
            <a:noAutofit/>
          </a:bodyPr>
          <a:lstStyle>
            <a:lvl1pPr marL="0" indent="0">
              <a:buNone/>
              <a:defRPr sz="50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686 </a:t>
            </a:r>
            <a:r>
              <a:rPr lang="es-ES" dirty="0" err="1">
                <a:latin typeface="Lato" panose="020F0502020204030203" pitchFamily="34" charset="0"/>
              </a:rPr>
              <a:t>xxx</a:t>
            </a:r>
            <a:r>
              <a:rPr lang="es-ES" dirty="0">
                <a:latin typeface="Lato" panose="020F0502020204030203" pitchFamily="34" charset="0"/>
              </a:rPr>
              <a:t> </a:t>
            </a:r>
            <a:r>
              <a:rPr lang="es-ES" dirty="0" err="1">
                <a:latin typeface="Lato" panose="020F0502020204030203" pitchFamily="34" charset="0"/>
              </a:rPr>
              <a:t>xxx</a:t>
            </a:r>
            <a:endParaRPr lang="es-ES" dirty="0"/>
          </a:p>
        </p:txBody>
      </p:sp>
      <p:sp>
        <p:nvSpPr>
          <p:cNvPr id="18" name="Marcador de texto 10">
            <a:extLst>
              <a:ext uri="{FF2B5EF4-FFF2-40B4-BE49-F238E27FC236}">
                <a16:creationId xmlns:a16="http://schemas.microsoft.com/office/drawing/2014/main" id="{C2BB58D4-11EA-4C94-93C2-EB5E425B2D4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674" y="964806"/>
            <a:ext cx="1493903" cy="111591"/>
          </a:xfrm>
        </p:spPr>
        <p:txBody>
          <a:bodyPr>
            <a:noAutofit/>
          </a:bodyPr>
          <a:lstStyle>
            <a:lvl1pPr marL="0" indent="0">
              <a:buNone/>
              <a:defRPr sz="50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 err="1">
                <a:latin typeface="Lato" panose="020F0502020204030203" pitchFamily="34" charset="0"/>
              </a:rPr>
              <a:t>ejemplo@ejemplo</a:t>
            </a:r>
            <a:endParaRPr lang="es-ES" dirty="0"/>
          </a:p>
        </p:txBody>
      </p:sp>
      <p:sp>
        <p:nvSpPr>
          <p:cNvPr id="19" name="Marcador de texto 10">
            <a:extLst>
              <a:ext uri="{FF2B5EF4-FFF2-40B4-BE49-F238E27FC236}">
                <a16:creationId xmlns:a16="http://schemas.microsoft.com/office/drawing/2014/main" id="{12A5C9F2-0B98-48C6-B528-D6C23A58179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016954" y="275190"/>
            <a:ext cx="1154112" cy="171450"/>
          </a:xfr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419535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6CADD3-18A8-464A-9C9F-20E7583F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00" y="104775"/>
            <a:ext cx="1006475" cy="3635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C4DE019-6B00-47FC-B663-1721A0A534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28738" y="225425"/>
            <a:ext cx="1581150" cy="1109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7FAC11-2136-4143-8DF4-14A331FF0F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5900" y="468313"/>
            <a:ext cx="1006475" cy="86836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8E2A42-13DD-47B4-9412-6C4DA26CD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D1C23C4-A287-452E-BA82-1F73D2888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773E4D2-8DF4-45A2-8E44-B7A6CDA6A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2365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EF9245-1D90-49A9-8BF1-D836FD98E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3992B1B-28CE-48B0-8948-35BA8DA3EE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391293-A80D-4A2A-85B3-39EB43904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76FAE8-A6AA-47B3-A3A9-240443B16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3D1924-DD9B-4F1E-8233-3FC2C1550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45017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1F0763D-16BC-4A34-8D25-00682BC212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2236788" y="82550"/>
            <a:ext cx="673100" cy="132397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6F084EC-A76B-47DB-952F-F13DBE01C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14313" y="82550"/>
            <a:ext cx="1870075" cy="13239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DB540D-78C2-4D79-B4C1-FB0FB3DF2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F8B7D9-56B0-4D7B-915F-9A90B5752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2BDC5E-77AA-4512-B150-B3568C06F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7194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688B27-24B4-4677-90F3-EE721420E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0525" y="255588"/>
            <a:ext cx="2343150" cy="54451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CF4A0E1-9BE5-41D6-AADF-69442401D5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0525" y="820738"/>
            <a:ext cx="2343150" cy="3762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1053CD4-F6ED-46FA-949E-8CA238ECF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3155033-D0DA-4F6C-A883-91F330284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3C8D28-4505-4728-B639-69ABFD251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53988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21506D-6ED6-45D3-AC4C-A8B4DF635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CF12CF-890F-48C0-8E00-F78F650E0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6DAF98-13ED-4805-BA2E-2BF4CF55A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E213F61-F1FF-4D07-A087-D45DE6291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776DD5-EB29-440E-A5E9-8A372AFE7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89987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8D4669-BB76-47FE-8A91-01733C14B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725" y="388938"/>
            <a:ext cx="2695575" cy="6508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51490CC-32E2-4643-B520-C0DE59727A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2725" y="1046163"/>
            <a:ext cx="2695575" cy="34131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162661-E244-4538-BA9E-7A98F0AA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15527AF-8ED3-4593-A500-AC4940319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F129D2-AA0A-4126-B3D0-74F085B5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53821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28EC6E-36C5-4222-B6A2-1C2438544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E41B2D-A8D1-49CD-A350-AAB86B0818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4313" y="415925"/>
            <a:ext cx="1271587" cy="9906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97C8E22-E89B-435F-8304-B96A192784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38300" y="415925"/>
            <a:ext cx="1271588" cy="9906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C787283-1801-40F1-9BB5-C164DCF12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8E6CC9D-511D-4316-B302-E0FF9BE79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1A3C254-6CBC-4518-801B-F7C349276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09274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70BED4-2E6E-4D93-A8E0-6E0B0B656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00" y="82550"/>
            <a:ext cx="2693988" cy="30321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8D391B-3F99-4AC8-B444-66009D8867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5900" y="382588"/>
            <a:ext cx="1320800" cy="1873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3C2FF51-C870-4542-9556-5D0FC8284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5900" y="569913"/>
            <a:ext cx="1320800" cy="8397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FF8F98E-0369-4B09-BFA1-4BB050BCC9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581150" y="382588"/>
            <a:ext cx="1328738" cy="1873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3A3787A-1176-4D5F-92AA-E6D46CAC37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581150" y="569913"/>
            <a:ext cx="1328738" cy="8397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C495D4B-5972-4025-8DAD-55C4E6CEE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E928705-1C95-4D4F-9D1C-A408F5BC0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3919EEA-843C-4114-891B-ED8E456D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8718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71B33B-7137-4B73-91D0-DB1FE7A46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8946E2B-F30F-47CD-9D2C-DC991FB5E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AB97326-4C5F-4EB4-BB84-1B14DE726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8B5A044-DC2F-4D0A-9330-3020832D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52125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F371D1C-4F50-49CB-A961-99BF29435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842E518-D8E4-4FB5-A495-770BE2360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EF084E2-0852-4181-A42F-CDA09FDDA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926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161" y="389440"/>
            <a:ext cx="2694623" cy="649790"/>
          </a:xfrm>
        </p:spPr>
        <p:txBody>
          <a:bodyPr anchor="b"/>
          <a:lstStyle>
            <a:lvl1pPr>
              <a:defRPr sz="136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161" y="1045378"/>
            <a:ext cx="2694623" cy="341709"/>
          </a:xfrm>
        </p:spPr>
        <p:txBody>
          <a:bodyPr/>
          <a:lstStyle>
            <a:lvl1pPr marL="0" indent="0">
              <a:buNone/>
              <a:defRPr sz="547">
                <a:solidFill>
                  <a:schemeClr val="tx1">
                    <a:tint val="75000"/>
                  </a:schemeClr>
                </a:solidFill>
              </a:defRPr>
            </a:lvl1pPr>
            <a:lvl2pPr marL="104150" indent="0">
              <a:buNone/>
              <a:defRPr sz="456">
                <a:solidFill>
                  <a:schemeClr val="tx1">
                    <a:tint val="75000"/>
                  </a:schemeClr>
                </a:solidFill>
              </a:defRPr>
            </a:lvl2pPr>
            <a:lvl3pPr marL="208300" indent="0">
              <a:buNone/>
              <a:defRPr sz="410">
                <a:solidFill>
                  <a:schemeClr val="tx1">
                    <a:tint val="75000"/>
                  </a:schemeClr>
                </a:solidFill>
              </a:defRPr>
            </a:lvl3pPr>
            <a:lvl4pPr marL="312450" indent="0">
              <a:buNone/>
              <a:defRPr sz="364">
                <a:solidFill>
                  <a:schemeClr val="tx1">
                    <a:tint val="75000"/>
                  </a:schemeClr>
                </a:solidFill>
              </a:defRPr>
            </a:lvl4pPr>
            <a:lvl5pPr marL="416601" indent="0">
              <a:buNone/>
              <a:defRPr sz="364">
                <a:solidFill>
                  <a:schemeClr val="tx1">
                    <a:tint val="75000"/>
                  </a:schemeClr>
                </a:solidFill>
              </a:defRPr>
            </a:lvl5pPr>
            <a:lvl6pPr marL="520751" indent="0">
              <a:buNone/>
              <a:defRPr sz="364">
                <a:solidFill>
                  <a:schemeClr val="tx1">
                    <a:tint val="75000"/>
                  </a:schemeClr>
                </a:solidFill>
              </a:defRPr>
            </a:lvl6pPr>
            <a:lvl7pPr marL="624901" indent="0">
              <a:buNone/>
              <a:defRPr sz="364">
                <a:solidFill>
                  <a:schemeClr val="tx1">
                    <a:tint val="75000"/>
                  </a:schemeClr>
                </a:solidFill>
              </a:defRPr>
            </a:lvl7pPr>
            <a:lvl8pPr marL="729051" indent="0">
              <a:buNone/>
              <a:defRPr sz="364">
                <a:solidFill>
                  <a:schemeClr val="tx1">
                    <a:tint val="75000"/>
                  </a:schemeClr>
                </a:solidFill>
              </a:defRPr>
            </a:lvl8pPr>
            <a:lvl9pPr marL="833201" indent="0">
              <a:buNone/>
              <a:defRPr sz="3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DC9A-45BB-4308-8004-77C0C2797E4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E3F2F-1412-4244-A559-6330D8E9C43E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334DE50-E1BF-47CD-ABD7-9D68A32445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0"/>
            <a:ext cx="3121155" cy="1562100"/>
          </a:xfrm>
          <a:prstGeom prst="rect">
            <a:avLst/>
          </a:prstGeom>
        </p:spPr>
      </p:pic>
      <p:sp>
        <p:nvSpPr>
          <p:cNvPr id="9" name="Marcador de texto 10">
            <a:extLst>
              <a:ext uri="{FF2B5EF4-FFF2-40B4-BE49-F238E27FC236}">
                <a16:creationId xmlns:a16="http://schemas.microsoft.com/office/drawing/2014/main" id="{877E1F0E-7E59-4336-AAAC-3E0A194C5BF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12950" y="157241"/>
            <a:ext cx="1154112" cy="171450"/>
          </a:xfr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638101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C9A715-D4EE-4BD8-8C16-5AEA2F595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00" y="104775"/>
            <a:ext cx="1006475" cy="3635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9A62C4-47BF-4A6B-BC00-641BC1350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738" y="225425"/>
            <a:ext cx="1581150" cy="1109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1677A6E-1C44-42B9-B231-191743DA4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5900" y="468313"/>
            <a:ext cx="1006475" cy="86836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4C067D8-1D13-4373-AF62-E700A1C35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FA598D-D68B-45BE-8C56-06E4CD896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925A25A-4012-4396-B63E-5777DC74A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85168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4B5569-EBFD-4306-99B3-D6894A523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00" y="104775"/>
            <a:ext cx="1006475" cy="3635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2F4EC30-6D55-4954-8D63-B2CDA58149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28738" y="225425"/>
            <a:ext cx="1581150" cy="1109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094D212-31B2-4609-93AF-0BED4FD62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5900" y="468313"/>
            <a:ext cx="1006475" cy="86836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C6D1A79-5A6D-48C5-A9CD-4C957C1AD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05FD635-D38E-4464-B267-82EA1AAF4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19B0ED5-1D30-4689-9D8E-415320F72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73192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2D1D43-CB10-490A-BF2A-53655516A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9F8F3DF-4B91-4AC7-9077-35584BC82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9BA4005-8670-41A1-B1B3-264C211BC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0E906B5-E13D-4B03-9768-32CE9F0A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1C4CFA-8ABC-4F93-8723-A7B3C7EC5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80895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A43862B-6E0D-4B6D-8114-AD6CEE01AC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2236788" y="82550"/>
            <a:ext cx="673100" cy="132397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790C463-FF5A-4681-86E0-97A1AD780C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14313" y="82550"/>
            <a:ext cx="1870075" cy="13239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E0497E-359F-42FA-97BB-098F8C5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FA172B4-6266-4EFE-B68D-C0844458D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2A918D-FFE3-4408-83C8-5C242DF66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336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789" y="415837"/>
            <a:ext cx="1327785" cy="9911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1626" y="415837"/>
            <a:ext cx="1327785" cy="9911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DC9A-45BB-4308-8004-77C0C2797E4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E3F2F-1412-4244-A559-6330D8E9C43E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07E30E2-D34B-40D8-AD93-A50E94A965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0"/>
            <a:ext cx="3121155" cy="1562100"/>
          </a:xfrm>
          <a:prstGeom prst="rect">
            <a:avLst/>
          </a:prstGeom>
        </p:spPr>
      </p:pic>
      <p:sp>
        <p:nvSpPr>
          <p:cNvPr id="10" name="Marcador de texto 10">
            <a:extLst>
              <a:ext uri="{FF2B5EF4-FFF2-40B4-BE49-F238E27FC236}">
                <a16:creationId xmlns:a16="http://schemas.microsoft.com/office/drawing/2014/main" id="{050DE0FD-8F78-4AB0-8B58-50B6EA505F8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0539" y="1324637"/>
            <a:ext cx="1154112" cy="171450"/>
          </a:xfr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6007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95" y="83167"/>
            <a:ext cx="2694623" cy="30193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196" y="382931"/>
            <a:ext cx="1321683" cy="187669"/>
          </a:xfrm>
        </p:spPr>
        <p:txBody>
          <a:bodyPr anchor="b"/>
          <a:lstStyle>
            <a:lvl1pPr marL="0" indent="0">
              <a:buNone/>
              <a:defRPr sz="547" b="1"/>
            </a:lvl1pPr>
            <a:lvl2pPr marL="104150" indent="0">
              <a:buNone/>
              <a:defRPr sz="456" b="1"/>
            </a:lvl2pPr>
            <a:lvl3pPr marL="208300" indent="0">
              <a:buNone/>
              <a:defRPr sz="410" b="1"/>
            </a:lvl3pPr>
            <a:lvl4pPr marL="312450" indent="0">
              <a:buNone/>
              <a:defRPr sz="364" b="1"/>
            </a:lvl4pPr>
            <a:lvl5pPr marL="416601" indent="0">
              <a:buNone/>
              <a:defRPr sz="364" b="1"/>
            </a:lvl5pPr>
            <a:lvl6pPr marL="520751" indent="0">
              <a:buNone/>
              <a:defRPr sz="364" b="1"/>
            </a:lvl6pPr>
            <a:lvl7pPr marL="624901" indent="0">
              <a:buNone/>
              <a:defRPr sz="364" b="1"/>
            </a:lvl7pPr>
            <a:lvl8pPr marL="729051" indent="0">
              <a:buNone/>
              <a:defRPr sz="364" b="1"/>
            </a:lvl8pPr>
            <a:lvl9pPr marL="833201" indent="0">
              <a:buNone/>
              <a:defRPr sz="364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5196" y="570601"/>
            <a:ext cx="1321683" cy="83926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81626" y="382931"/>
            <a:ext cx="1328192" cy="187669"/>
          </a:xfrm>
        </p:spPr>
        <p:txBody>
          <a:bodyPr anchor="b"/>
          <a:lstStyle>
            <a:lvl1pPr marL="0" indent="0">
              <a:buNone/>
              <a:defRPr sz="547" b="1"/>
            </a:lvl1pPr>
            <a:lvl2pPr marL="104150" indent="0">
              <a:buNone/>
              <a:defRPr sz="456" b="1"/>
            </a:lvl2pPr>
            <a:lvl3pPr marL="208300" indent="0">
              <a:buNone/>
              <a:defRPr sz="410" b="1"/>
            </a:lvl3pPr>
            <a:lvl4pPr marL="312450" indent="0">
              <a:buNone/>
              <a:defRPr sz="364" b="1"/>
            </a:lvl4pPr>
            <a:lvl5pPr marL="416601" indent="0">
              <a:buNone/>
              <a:defRPr sz="364" b="1"/>
            </a:lvl5pPr>
            <a:lvl6pPr marL="520751" indent="0">
              <a:buNone/>
              <a:defRPr sz="364" b="1"/>
            </a:lvl6pPr>
            <a:lvl7pPr marL="624901" indent="0">
              <a:buNone/>
              <a:defRPr sz="364" b="1"/>
            </a:lvl7pPr>
            <a:lvl8pPr marL="729051" indent="0">
              <a:buNone/>
              <a:defRPr sz="364" b="1"/>
            </a:lvl8pPr>
            <a:lvl9pPr marL="833201" indent="0">
              <a:buNone/>
              <a:defRPr sz="364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81626" y="570601"/>
            <a:ext cx="1328192" cy="83926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DC9A-45BB-4308-8004-77C0C2797E4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E3F2F-1412-4244-A559-6330D8E9C43E}" type="slidenum">
              <a:rPr lang="es-ES" smtClean="0"/>
              <a:t>‹Nº›</a:t>
            </a:fld>
            <a:endParaRPr lang="es-ES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C64CC0E-674B-4FC8-B25A-C69C61749C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0"/>
            <a:ext cx="3121155" cy="1562100"/>
          </a:xfrm>
          <a:prstGeom prst="rect">
            <a:avLst/>
          </a:prstGeom>
        </p:spPr>
      </p:pic>
      <p:sp>
        <p:nvSpPr>
          <p:cNvPr id="12" name="Marcador de texto 10">
            <a:extLst>
              <a:ext uri="{FF2B5EF4-FFF2-40B4-BE49-F238E27FC236}">
                <a16:creationId xmlns:a16="http://schemas.microsoft.com/office/drawing/2014/main" id="{707512A8-33C2-4829-ABC4-83888DF680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38988" y="1348352"/>
            <a:ext cx="1154112" cy="171450"/>
          </a:xfr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5229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DC9A-45BB-4308-8004-77C0C2797E4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E3F2F-1412-4244-A559-6330D8E9C43E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658A624-02DD-42E0-AB73-F5994B172E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0"/>
            <a:ext cx="3121155" cy="1562100"/>
          </a:xfrm>
          <a:prstGeom prst="rect">
            <a:avLst/>
          </a:prstGeom>
        </p:spPr>
      </p:pic>
      <p:sp>
        <p:nvSpPr>
          <p:cNvPr id="8" name="Marcador de texto 10">
            <a:extLst>
              <a:ext uri="{FF2B5EF4-FFF2-40B4-BE49-F238E27FC236}">
                <a16:creationId xmlns:a16="http://schemas.microsoft.com/office/drawing/2014/main" id="{B8DADC67-3F74-41CC-B197-A201158673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32355" y="320199"/>
            <a:ext cx="1154112" cy="171450"/>
          </a:xfr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  <p:sp>
        <p:nvSpPr>
          <p:cNvPr id="9" name="Marcador de texto 10">
            <a:extLst>
              <a:ext uri="{FF2B5EF4-FFF2-40B4-BE49-F238E27FC236}">
                <a16:creationId xmlns:a16="http://schemas.microsoft.com/office/drawing/2014/main" id="{A9A7D0EA-3098-4871-8F57-5E88FA1C47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88104" y="683046"/>
            <a:ext cx="1493903" cy="111591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CIUDAD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2867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DC9A-45BB-4308-8004-77C0C2797E4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E3F2F-1412-4244-A559-6330D8E9C43E}" type="slidenum">
              <a:rPr lang="es-ES" smtClean="0"/>
              <a:t>‹Nº›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691D46A-8D89-4E8E-822D-0ACE242C37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0"/>
            <a:ext cx="3121155" cy="15621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110D266-69E3-4ACF-B857-2B90784283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0"/>
            <a:ext cx="3121155" cy="1562100"/>
          </a:xfrm>
          <a:prstGeom prst="rect">
            <a:avLst/>
          </a:prstGeom>
        </p:spPr>
      </p:pic>
      <p:sp>
        <p:nvSpPr>
          <p:cNvPr id="9" name="Marcador de texto 10">
            <a:extLst>
              <a:ext uri="{FF2B5EF4-FFF2-40B4-BE49-F238E27FC236}">
                <a16:creationId xmlns:a16="http://schemas.microsoft.com/office/drawing/2014/main" id="{A7D2B1AE-3A61-4412-9F8A-76575FE5ECD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84606" y="173242"/>
            <a:ext cx="1154112" cy="171450"/>
          </a:xfr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48680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96" y="104140"/>
            <a:ext cx="1007636" cy="364490"/>
          </a:xfrm>
        </p:spPr>
        <p:txBody>
          <a:bodyPr anchor="b"/>
          <a:lstStyle>
            <a:lvl1pPr>
              <a:defRPr sz="72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8192" y="224914"/>
            <a:ext cx="1581626" cy="1110103"/>
          </a:xfrm>
        </p:spPr>
        <p:txBody>
          <a:bodyPr/>
          <a:lstStyle>
            <a:lvl1pPr>
              <a:defRPr sz="729"/>
            </a:lvl1pPr>
            <a:lvl2pPr>
              <a:defRPr sz="638"/>
            </a:lvl2pPr>
            <a:lvl3pPr>
              <a:defRPr sz="547"/>
            </a:lvl3pPr>
            <a:lvl4pPr>
              <a:defRPr sz="456"/>
            </a:lvl4pPr>
            <a:lvl5pPr>
              <a:defRPr sz="456"/>
            </a:lvl5pPr>
            <a:lvl6pPr>
              <a:defRPr sz="456"/>
            </a:lvl6pPr>
            <a:lvl7pPr>
              <a:defRPr sz="456"/>
            </a:lvl7pPr>
            <a:lvl8pPr>
              <a:defRPr sz="456"/>
            </a:lvl8pPr>
            <a:lvl9pPr>
              <a:defRPr sz="456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96" y="468630"/>
            <a:ext cx="1007636" cy="868195"/>
          </a:xfrm>
        </p:spPr>
        <p:txBody>
          <a:bodyPr/>
          <a:lstStyle>
            <a:lvl1pPr marL="0" indent="0">
              <a:buNone/>
              <a:defRPr sz="364"/>
            </a:lvl1pPr>
            <a:lvl2pPr marL="104150" indent="0">
              <a:buNone/>
              <a:defRPr sz="319"/>
            </a:lvl2pPr>
            <a:lvl3pPr marL="208300" indent="0">
              <a:buNone/>
              <a:defRPr sz="273"/>
            </a:lvl3pPr>
            <a:lvl4pPr marL="312450" indent="0">
              <a:buNone/>
              <a:defRPr sz="228"/>
            </a:lvl4pPr>
            <a:lvl5pPr marL="416601" indent="0">
              <a:buNone/>
              <a:defRPr sz="228"/>
            </a:lvl5pPr>
            <a:lvl6pPr marL="520751" indent="0">
              <a:buNone/>
              <a:defRPr sz="228"/>
            </a:lvl6pPr>
            <a:lvl7pPr marL="624901" indent="0">
              <a:buNone/>
              <a:defRPr sz="228"/>
            </a:lvl7pPr>
            <a:lvl8pPr marL="729051" indent="0">
              <a:buNone/>
              <a:defRPr sz="228"/>
            </a:lvl8pPr>
            <a:lvl9pPr marL="833201" indent="0">
              <a:buNone/>
              <a:defRPr sz="22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DC9A-45BB-4308-8004-77C0C2797E4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E3F2F-1412-4244-A559-6330D8E9C43E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365A17D-8404-4724-A36F-8AD07C767B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0"/>
            <a:ext cx="3121155" cy="1562100"/>
          </a:xfrm>
          <a:prstGeom prst="rect">
            <a:avLst/>
          </a:prstGeom>
        </p:spPr>
      </p:pic>
      <p:sp>
        <p:nvSpPr>
          <p:cNvPr id="10" name="Marcador de texto 10">
            <a:extLst>
              <a:ext uri="{FF2B5EF4-FFF2-40B4-BE49-F238E27FC236}">
                <a16:creationId xmlns:a16="http://schemas.microsoft.com/office/drawing/2014/main" id="{1C9D5BD7-E8E0-4713-883E-2095159B96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00923" y="1127478"/>
            <a:ext cx="1154112" cy="171450"/>
          </a:xfr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85505B8D-A598-4292-A805-75CA16806C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34503" y="1320852"/>
            <a:ext cx="1493903" cy="111591"/>
          </a:xfrm>
        </p:spPr>
        <p:txBody>
          <a:bodyPr>
            <a:noAutofit/>
          </a:bodyPr>
          <a:lstStyle>
            <a:lvl1pPr marL="0" indent="0">
              <a:buNone/>
              <a:defRPr sz="4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Ciudad</a:t>
            </a:r>
            <a:endParaRPr lang="es-ES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5D125C78-DC73-414C-A8EE-1DC42918D3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0"/>
            <a:ext cx="3121155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36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96" y="104140"/>
            <a:ext cx="1007636" cy="364490"/>
          </a:xfrm>
        </p:spPr>
        <p:txBody>
          <a:bodyPr anchor="b"/>
          <a:lstStyle>
            <a:lvl1pPr>
              <a:defRPr sz="72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28192" y="224914"/>
            <a:ext cx="1581626" cy="1110103"/>
          </a:xfrm>
        </p:spPr>
        <p:txBody>
          <a:bodyPr anchor="t"/>
          <a:lstStyle>
            <a:lvl1pPr marL="0" indent="0">
              <a:buNone/>
              <a:defRPr sz="729"/>
            </a:lvl1pPr>
            <a:lvl2pPr marL="104150" indent="0">
              <a:buNone/>
              <a:defRPr sz="638"/>
            </a:lvl2pPr>
            <a:lvl3pPr marL="208300" indent="0">
              <a:buNone/>
              <a:defRPr sz="547"/>
            </a:lvl3pPr>
            <a:lvl4pPr marL="312450" indent="0">
              <a:buNone/>
              <a:defRPr sz="456"/>
            </a:lvl4pPr>
            <a:lvl5pPr marL="416601" indent="0">
              <a:buNone/>
              <a:defRPr sz="456"/>
            </a:lvl5pPr>
            <a:lvl6pPr marL="520751" indent="0">
              <a:buNone/>
              <a:defRPr sz="456"/>
            </a:lvl6pPr>
            <a:lvl7pPr marL="624901" indent="0">
              <a:buNone/>
              <a:defRPr sz="456"/>
            </a:lvl7pPr>
            <a:lvl8pPr marL="729051" indent="0">
              <a:buNone/>
              <a:defRPr sz="456"/>
            </a:lvl8pPr>
            <a:lvl9pPr marL="833201" indent="0">
              <a:buNone/>
              <a:defRPr sz="456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96" y="468630"/>
            <a:ext cx="1007636" cy="868195"/>
          </a:xfrm>
        </p:spPr>
        <p:txBody>
          <a:bodyPr/>
          <a:lstStyle>
            <a:lvl1pPr marL="0" indent="0">
              <a:buNone/>
              <a:defRPr sz="364"/>
            </a:lvl1pPr>
            <a:lvl2pPr marL="104150" indent="0">
              <a:buNone/>
              <a:defRPr sz="319"/>
            </a:lvl2pPr>
            <a:lvl3pPr marL="208300" indent="0">
              <a:buNone/>
              <a:defRPr sz="273"/>
            </a:lvl3pPr>
            <a:lvl4pPr marL="312450" indent="0">
              <a:buNone/>
              <a:defRPr sz="228"/>
            </a:lvl4pPr>
            <a:lvl5pPr marL="416601" indent="0">
              <a:buNone/>
              <a:defRPr sz="228"/>
            </a:lvl5pPr>
            <a:lvl6pPr marL="520751" indent="0">
              <a:buNone/>
              <a:defRPr sz="228"/>
            </a:lvl6pPr>
            <a:lvl7pPr marL="624901" indent="0">
              <a:buNone/>
              <a:defRPr sz="228"/>
            </a:lvl7pPr>
            <a:lvl8pPr marL="729051" indent="0">
              <a:buNone/>
              <a:defRPr sz="228"/>
            </a:lvl8pPr>
            <a:lvl9pPr marL="833201" indent="0">
              <a:buNone/>
              <a:defRPr sz="22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DC9A-45BB-4308-8004-77C0C2797E4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E3F2F-1412-4244-A559-6330D8E9C43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7724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789" y="83167"/>
            <a:ext cx="2694623" cy="301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789" y="415837"/>
            <a:ext cx="2694623" cy="991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789" y="1447836"/>
            <a:ext cx="702945" cy="83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5DC9A-45BB-4308-8004-77C0C2797E4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891" y="1447836"/>
            <a:ext cx="1054418" cy="83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06466" y="1447836"/>
            <a:ext cx="702945" cy="83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E3F2F-1412-4244-A559-6330D8E9C43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748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08300" rtl="0" eaLnBrk="1" latinLnBrk="0" hangingPunct="1">
        <a:lnSpc>
          <a:spcPct val="90000"/>
        </a:lnSpc>
        <a:spcBef>
          <a:spcPct val="0"/>
        </a:spcBef>
        <a:buNone/>
        <a:defRPr sz="100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2075" indent="-52075" algn="l" defTabSz="208300" rtl="0" eaLnBrk="1" latinLnBrk="0" hangingPunct="1">
        <a:lnSpc>
          <a:spcPct val="90000"/>
        </a:lnSpc>
        <a:spcBef>
          <a:spcPts val="228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56225" indent="-52075" algn="l" defTabSz="208300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sz="547" kern="1200">
          <a:solidFill>
            <a:schemeClr val="tx1"/>
          </a:solidFill>
          <a:latin typeface="+mn-lt"/>
          <a:ea typeface="+mn-ea"/>
          <a:cs typeface="+mn-cs"/>
        </a:defRPr>
      </a:lvl2pPr>
      <a:lvl3pPr marL="260375" indent="-52075" algn="l" defTabSz="208300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sz="456" kern="1200">
          <a:solidFill>
            <a:schemeClr val="tx1"/>
          </a:solidFill>
          <a:latin typeface="+mn-lt"/>
          <a:ea typeface="+mn-ea"/>
          <a:cs typeface="+mn-cs"/>
        </a:defRPr>
      </a:lvl3pPr>
      <a:lvl4pPr marL="364526" indent="-52075" algn="l" defTabSz="208300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sz="410" kern="1200">
          <a:solidFill>
            <a:schemeClr val="tx1"/>
          </a:solidFill>
          <a:latin typeface="+mn-lt"/>
          <a:ea typeface="+mn-ea"/>
          <a:cs typeface="+mn-cs"/>
        </a:defRPr>
      </a:lvl4pPr>
      <a:lvl5pPr marL="468676" indent="-52075" algn="l" defTabSz="208300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sz="410" kern="1200">
          <a:solidFill>
            <a:schemeClr val="tx1"/>
          </a:solidFill>
          <a:latin typeface="+mn-lt"/>
          <a:ea typeface="+mn-ea"/>
          <a:cs typeface="+mn-cs"/>
        </a:defRPr>
      </a:lvl5pPr>
      <a:lvl6pPr marL="572826" indent="-52075" algn="l" defTabSz="208300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sz="410" kern="1200">
          <a:solidFill>
            <a:schemeClr val="tx1"/>
          </a:solidFill>
          <a:latin typeface="+mn-lt"/>
          <a:ea typeface="+mn-ea"/>
          <a:cs typeface="+mn-cs"/>
        </a:defRPr>
      </a:lvl6pPr>
      <a:lvl7pPr marL="676976" indent="-52075" algn="l" defTabSz="208300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sz="410" kern="1200">
          <a:solidFill>
            <a:schemeClr val="tx1"/>
          </a:solidFill>
          <a:latin typeface="+mn-lt"/>
          <a:ea typeface="+mn-ea"/>
          <a:cs typeface="+mn-cs"/>
        </a:defRPr>
      </a:lvl7pPr>
      <a:lvl8pPr marL="781126" indent="-52075" algn="l" defTabSz="208300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sz="410" kern="1200">
          <a:solidFill>
            <a:schemeClr val="tx1"/>
          </a:solidFill>
          <a:latin typeface="+mn-lt"/>
          <a:ea typeface="+mn-ea"/>
          <a:cs typeface="+mn-cs"/>
        </a:defRPr>
      </a:lvl8pPr>
      <a:lvl9pPr marL="885276" indent="-52075" algn="l" defTabSz="208300" rtl="0" eaLnBrk="1" latinLnBrk="0" hangingPunct="1">
        <a:lnSpc>
          <a:spcPct val="90000"/>
        </a:lnSpc>
        <a:spcBef>
          <a:spcPts val="114"/>
        </a:spcBef>
        <a:buFont typeface="Arial" panose="020B0604020202020204" pitchFamily="34" charset="0"/>
        <a:buChar char="•"/>
        <a:defRPr sz="4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8300" rtl="0" eaLnBrk="1" latinLnBrk="0" hangingPunct="1">
        <a:defRPr sz="410" kern="1200">
          <a:solidFill>
            <a:schemeClr val="tx1"/>
          </a:solidFill>
          <a:latin typeface="+mn-lt"/>
          <a:ea typeface="+mn-ea"/>
          <a:cs typeface="+mn-cs"/>
        </a:defRPr>
      </a:lvl1pPr>
      <a:lvl2pPr marL="104150" algn="l" defTabSz="208300" rtl="0" eaLnBrk="1" latinLnBrk="0" hangingPunct="1">
        <a:defRPr sz="410" kern="1200">
          <a:solidFill>
            <a:schemeClr val="tx1"/>
          </a:solidFill>
          <a:latin typeface="+mn-lt"/>
          <a:ea typeface="+mn-ea"/>
          <a:cs typeface="+mn-cs"/>
        </a:defRPr>
      </a:lvl2pPr>
      <a:lvl3pPr marL="208300" algn="l" defTabSz="208300" rtl="0" eaLnBrk="1" latinLnBrk="0" hangingPunct="1">
        <a:defRPr sz="410" kern="1200">
          <a:solidFill>
            <a:schemeClr val="tx1"/>
          </a:solidFill>
          <a:latin typeface="+mn-lt"/>
          <a:ea typeface="+mn-ea"/>
          <a:cs typeface="+mn-cs"/>
        </a:defRPr>
      </a:lvl3pPr>
      <a:lvl4pPr marL="312450" algn="l" defTabSz="208300" rtl="0" eaLnBrk="1" latinLnBrk="0" hangingPunct="1">
        <a:defRPr sz="410" kern="1200">
          <a:solidFill>
            <a:schemeClr val="tx1"/>
          </a:solidFill>
          <a:latin typeface="+mn-lt"/>
          <a:ea typeface="+mn-ea"/>
          <a:cs typeface="+mn-cs"/>
        </a:defRPr>
      </a:lvl4pPr>
      <a:lvl5pPr marL="416601" algn="l" defTabSz="208300" rtl="0" eaLnBrk="1" latinLnBrk="0" hangingPunct="1">
        <a:defRPr sz="410" kern="1200">
          <a:solidFill>
            <a:schemeClr val="tx1"/>
          </a:solidFill>
          <a:latin typeface="+mn-lt"/>
          <a:ea typeface="+mn-ea"/>
          <a:cs typeface="+mn-cs"/>
        </a:defRPr>
      </a:lvl5pPr>
      <a:lvl6pPr marL="520751" algn="l" defTabSz="208300" rtl="0" eaLnBrk="1" latinLnBrk="0" hangingPunct="1">
        <a:defRPr sz="410" kern="1200">
          <a:solidFill>
            <a:schemeClr val="tx1"/>
          </a:solidFill>
          <a:latin typeface="+mn-lt"/>
          <a:ea typeface="+mn-ea"/>
          <a:cs typeface="+mn-cs"/>
        </a:defRPr>
      </a:lvl6pPr>
      <a:lvl7pPr marL="624901" algn="l" defTabSz="208300" rtl="0" eaLnBrk="1" latinLnBrk="0" hangingPunct="1">
        <a:defRPr sz="410" kern="1200">
          <a:solidFill>
            <a:schemeClr val="tx1"/>
          </a:solidFill>
          <a:latin typeface="+mn-lt"/>
          <a:ea typeface="+mn-ea"/>
          <a:cs typeface="+mn-cs"/>
        </a:defRPr>
      </a:lvl7pPr>
      <a:lvl8pPr marL="729051" algn="l" defTabSz="208300" rtl="0" eaLnBrk="1" latinLnBrk="0" hangingPunct="1">
        <a:defRPr sz="410" kern="1200">
          <a:solidFill>
            <a:schemeClr val="tx1"/>
          </a:solidFill>
          <a:latin typeface="+mn-lt"/>
          <a:ea typeface="+mn-ea"/>
          <a:cs typeface="+mn-cs"/>
        </a:defRPr>
      </a:lvl8pPr>
      <a:lvl9pPr marL="833201" algn="l" defTabSz="208300" rtl="0" eaLnBrk="1" latinLnBrk="0" hangingPunct="1">
        <a:defRPr sz="4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AB8545F-DABD-49E6-99CC-C815CC455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313" y="82550"/>
            <a:ext cx="2695575" cy="303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1198CE-19FD-4726-B7BB-D613142F8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4313" y="415925"/>
            <a:ext cx="2695575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DEE4BA-AA98-4118-BE11-A08FFD136C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4313" y="1447800"/>
            <a:ext cx="703262" cy="82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391FE-4895-4824-8F07-FDF63B7F3D35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EDA21F8-827B-462E-BC8E-B65CA3DE98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5050" y="1447800"/>
            <a:ext cx="1054100" cy="82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EEBBFBF-52F0-4529-A39C-E2AE78B56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06625" y="1447800"/>
            <a:ext cx="703263" cy="82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1EC92-23FB-4FC7-9329-47DE9F71A2B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055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7F126DC-297B-45B5-BAD2-5565231C2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313" y="82550"/>
            <a:ext cx="2695575" cy="3032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CAA4DC-4179-4790-92AD-EC5D292A3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4313" y="415925"/>
            <a:ext cx="2695575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1BC88C6-5E0D-4E9D-9BAF-8A01E75AFD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4313" y="1447800"/>
            <a:ext cx="703262" cy="82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761F1-5C46-4B33-A27B-A4F3619C8AFD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D260ED-3F2B-4C4F-ABD6-1F796CE75A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5050" y="1447800"/>
            <a:ext cx="1054100" cy="82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DF65A3-0EE1-40A7-9F02-05719FEC8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206625" y="1447800"/>
            <a:ext cx="703263" cy="825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2BAE3-0DC9-4FD3-847A-CED80F0465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3233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27119B9-B23A-4355-8CA0-6628DB8E38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09"/>
          <a:stretch/>
        </p:blipFill>
        <p:spPr>
          <a:xfrm>
            <a:off x="3976" y="0"/>
            <a:ext cx="3122504" cy="1562100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5989C033-00B7-4594-8791-D5C61674447C}"/>
              </a:ext>
            </a:extLst>
          </p:cNvPr>
          <p:cNvGrpSpPr/>
          <p:nvPr/>
        </p:nvGrpSpPr>
        <p:grpSpPr>
          <a:xfrm>
            <a:off x="91720" y="1027438"/>
            <a:ext cx="2222108" cy="461665"/>
            <a:chOff x="83343" y="382906"/>
            <a:chExt cx="1262062" cy="461665"/>
          </a:xfrm>
        </p:grpSpPr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CD5F21AB-3259-4891-82EE-572C3FC3333A}"/>
                </a:ext>
              </a:extLst>
            </p:cNvPr>
            <p:cNvSpPr txBox="1"/>
            <p:nvPr/>
          </p:nvSpPr>
          <p:spPr>
            <a:xfrm>
              <a:off x="83343" y="567572"/>
              <a:ext cx="126206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s-ES" sz="400" dirty="0">
                  <a:latin typeface="Lato" panose="020F0502020204030203"/>
                </a:rPr>
                <a:t>Utiliza esta plantilla y personalízala con los datos de tu gestoría. Solo tendrás que cambiar el texto en donde pone “Ejemplo” y poner tus datos. Luego guarda las imágenes en formato .png y compártelas en tu perfil de Twitter.</a:t>
              </a:r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EA38E30D-A3EA-4AE2-B4CA-21861805EA13}"/>
                </a:ext>
              </a:extLst>
            </p:cNvPr>
            <p:cNvSpPr txBox="1"/>
            <p:nvPr/>
          </p:nvSpPr>
          <p:spPr>
            <a:xfrm>
              <a:off x="83343" y="382906"/>
              <a:ext cx="1262062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600" dirty="0">
                  <a:latin typeface="Lato" panose="020F0502020204030203"/>
                </a:rPr>
                <a:t>Plantilla editable para promocionar tu gestoría</a:t>
              </a:r>
            </a:p>
          </p:txBody>
        </p:sp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9CE0457B-01B7-42F6-A00E-66467E683C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127" y="1328056"/>
            <a:ext cx="272353" cy="20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54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2C2C8A7D-B44A-46A8-808B-42B2DCE98A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F0384B2-9831-47B4-BE73-A323BEC1EE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1638" y="247431"/>
            <a:ext cx="1493903" cy="111591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1C1BD67-0457-4E48-B20B-F7FE73C425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2566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2039549-1DBA-46C0-84C0-D234F61D69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11D82F8-F8E5-4AAF-B37A-98FB351E46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65E97CB-809B-4350-8109-54FA26D1684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7342602-E679-4C4F-ABFF-29854885094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34416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EEFB80-F25A-4EF7-846B-6E05A21122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8740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678E244-DA46-4504-946F-081F860B3D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7165" y="1324637"/>
            <a:ext cx="1154112" cy="17145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40801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67E699A6-D663-4090-BD5E-B29A4CF6DB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442413" y="1348352"/>
            <a:ext cx="1154112" cy="17145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8251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558FC8D-D037-4FD6-A70F-0738F882AC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6955CE4-6BBA-4995-83AA-0D66B6EF72B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55277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75C7177B-3A25-4AE4-9208-438EBD23B1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11664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2111B44-0B00-4D52-ADA4-A3789053CC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23AC9D18-35BB-4F08-B83E-6F2648E389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41129" y="1327478"/>
            <a:ext cx="1493903" cy="111591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532477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51</Words>
  <Application>Microsoft Office PowerPoint</Application>
  <PresentationFormat>Personalizado</PresentationFormat>
  <Paragraphs>2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Lato</vt:lpstr>
      <vt:lpstr>Tema de Office</vt:lpstr>
      <vt:lpstr>1_Diseño personalizado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Sabela Permuy</dc:creator>
  <cp:lastModifiedBy>Sabela Permuy</cp:lastModifiedBy>
  <cp:revision>12</cp:revision>
  <dcterms:created xsi:type="dcterms:W3CDTF">2020-04-17T07:29:07Z</dcterms:created>
  <dcterms:modified xsi:type="dcterms:W3CDTF">2020-04-23T09:03:57Z</dcterms:modified>
</cp:coreProperties>
</file>